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udiowide" panose="02000503000000020004" pitchFamily="2" charset="0"/>
      <p:regular r:id="rId12"/>
    </p:embeddedFont>
    <p:embeddedFont>
      <p:font typeface="Bebas Neue" panose="020B0606020202050201" pitchFamily="34" charset="77"/>
      <p:regular r:id="rId13"/>
    </p:embeddedFont>
    <p:embeddedFont>
      <p:font typeface="Mulish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/>
    <p:restoredTop sz="94694"/>
  </p:normalViewPr>
  <p:slideViewPr>
    <p:cSldViewPr snapToGrid="0">
      <p:cViewPr varScale="1">
        <p:scale>
          <a:sx n="156" d="100"/>
          <a:sy n="156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2.g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3267cbb3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3267cbb3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1d838b627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1d838b627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c34e418f2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c34e418f2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c34e418f25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c34e418f25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c34e418f25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c34e418f25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858202" y="2234713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4333198" y="35729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3475" y="-25366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34342" y="963550"/>
            <a:ext cx="4074300" cy="2642100"/>
          </a:xfrm>
          <a:prstGeom prst="rect">
            <a:avLst/>
          </a:prstGeom>
          <a:effectLst>
            <a:outerShdw blurRad="142875" dist="76200" dir="2880000" algn="bl" rotWithShape="0">
              <a:schemeClr val="lt1">
                <a:alpha val="3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34342" y="3696350"/>
            <a:ext cx="4074300" cy="4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 rot="10800000" flipH="1">
            <a:off x="1838400" y="295200"/>
            <a:ext cx="7000800" cy="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304725" y="4848225"/>
            <a:ext cx="7782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5900273" y="34573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/>
          <p:nvPr/>
        </p:nvSpPr>
        <p:spPr>
          <a:xfrm>
            <a:off x="-2197125" y="375035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1"/>
          <p:cNvSpPr/>
          <p:nvPr/>
        </p:nvSpPr>
        <p:spPr>
          <a:xfrm>
            <a:off x="5525948" y="-258976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3315200" y="1952850"/>
            <a:ext cx="47811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1"/>
          </p:nvPr>
        </p:nvSpPr>
        <p:spPr>
          <a:xfrm>
            <a:off x="3315200" y="2816250"/>
            <a:ext cx="47811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93" name="Google Shape;93;p11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1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>
            <a:off x="7552998" y="-155808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4871425" y="1175450"/>
            <a:ext cx="29700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4871425" y="1503375"/>
            <a:ext cx="2417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2"/>
          </p:nvPr>
        </p:nvSpPr>
        <p:spPr>
          <a:xfrm>
            <a:off x="4871425" y="2398731"/>
            <a:ext cx="29700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3"/>
          </p:nvPr>
        </p:nvSpPr>
        <p:spPr>
          <a:xfrm>
            <a:off x="4871425" y="2726625"/>
            <a:ext cx="2417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4"/>
          </p:nvPr>
        </p:nvSpPr>
        <p:spPr>
          <a:xfrm>
            <a:off x="4871425" y="3622012"/>
            <a:ext cx="29700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5"/>
          </p:nvPr>
        </p:nvSpPr>
        <p:spPr>
          <a:xfrm>
            <a:off x="4871425" y="3949875"/>
            <a:ext cx="2417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7" hasCustomPrompt="1"/>
          </p:nvPr>
        </p:nvSpPr>
        <p:spPr>
          <a:xfrm>
            <a:off x="3521206" y="1358025"/>
            <a:ext cx="1132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8" hasCustomPrompt="1"/>
          </p:nvPr>
        </p:nvSpPr>
        <p:spPr>
          <a:xfrm>
            <a:off x="3521212" y="3776425"/>
            <a:ext cx="1132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9" hasCustomPrompt="1"/>
          </p:nvPr>
        </p:nvSpPr>
        <p:spPr>
          <a:xfrm>
            <a:off x="3521212" y="2567225"/>
            <a:ext cx="1132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3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4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110" name="Google Shape;110;p13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3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/>
          <p:nvPr/>
        </p:nvSpPr>
        <p:spPr>
          <a:xfrm>
            <a:off x="6576750" y="-20260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-1976427" y="-268181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-1556077" y="3963606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1"/>
          </p:nvPr>
        </p:nvSpPr>
        <p:spPr>
          <a:xfrm>
            <a:off x="5503425" y="2319725"/>
            <a:ext cx="2632800" cy="10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18" name="Google Shape;118;p14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14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720000" y="1092125"/>
            <a:ext cx="7704000" cy="34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7005225" y="-250785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4924673" y="41483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5"/>
          <p:cNvSpPr/>
          <p:nvPr/>
        </p:nvSpPr>
        <p:spPr>
          <a:xfrm>
            <a:off x="-2964577" y="-174493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" name="Google Shape;126;p15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5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>
            <a:off x="6175398" y="3836656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329423" y="-277376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-2643750" y="-16205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33" name="Google Shape;133;p16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6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>
            <a:spLocks noGrp="1"/>
          </p:cNvSpPr>
          <p:nvPr>
            <p:ph type="title"/>
          </p:nvPr>
        </p:nvSpPr>
        <p:spPr>
          <a:xfrm>
            <a:off x="716613" y="3104700"/>
            <a:ext cx="2336400" cy="28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716613" y="3388050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title" idx="2"/>
          </p:nvPr>
        </p:nvSpPr>
        <p:spPr>
          <a:xfrm>
            <a:off x="3403800" y="3104700"/>
            <a:ext cx="2336400" cy="28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3"/>
          </p:nvPr>
        </p:nvSpPr>
        <p:spPr>
          <a:xfrm>
            <a:off x="3403800" y="338722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title" idx="4"/>
          </p:nvPr>
        </p:nvSpPr>
        <p:spPr>
          <a:xfrm>
            <a:off x="6090987" y="3104700"/>
            <a:ext cx="2336400" cy="28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5"/>
          </p:nvPr>
        </p:nvSpPr>
        <p:spPr>
          <a:xfrm>
            <a:off x="6090987" y="3388050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17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7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7"/>
          <p:cNvSpPr/>
          <p:nvPr/>
        </p:nvSpPr>
        <p:spPr>
          <a:xfrm>
            <a:off x="8003698" y="-1620344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-2661077" y="-200868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-495600" y="41646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/>
          <p:nvPr/>
        </p:nvSpPr>
        <p:spPr>
          <a:xfrm>
            <a:off x="-1274152" y="39693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-3063827" y="-142848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7152100" y="-19052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title"/>
          </p:nvPr>
        </p:nvSpPr>
        <p:spPr>
          <a:xfrm>
            <a:off x="1024800" y="1754425"/>
            <a:ext cx="24600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1"/>
          </p:nvPr>
        </p:nvSpPr>
        <p:spPr>
          <a:xfrm>
            <a:off x="1024800" y="2094975"/>
            <a:ext cx="246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title" idx="2"/>
          </p:nvPr>
        </p:nvSpPr>
        <p:spPr>
          <a:xfrm>
            <a:off x="5659206" y="1754425"/>
            <a:ext cx="24600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3"/>
          </p:nvPr>
        </p:nvSpPr>
        <p:spPr>
          <a:xfrm>
            <a:off x="5659204" y="2094975"/>
            <a:ext cx="246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title" idx="4"/>
          </p:nvPr>
        </p:nvSpPr>
        <p:spPr>
          <a:xfrm>
            <a:off x="1024800" y="3199250"/>
            <a:ext cx="24600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5"/>
          </p:nvPr>
        </p:nvSpPr>
        <p:spPr>
          <a:xfrm>
            <a:off x="1024800" y="3539775"/>
            <a:ext cx="246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title" idx="6"/>
          </p:nvPr>
        </p:nvSpPr>
        <p:spPr>
          <a:xfrm>
            <a:off x="5659206" y="3199250"/>
            <a:ext cx="24600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7"/>
          </p:nvPr>
        </p:nvSpPr>
        <p:spPr>
          <a:xfrm>
            <a:off x="5659204" y="3539775"/>
            <a:ext cx="2460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61" name="Google Shape;161;p18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18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19974" y="1692750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subTitle" idx="1"/>
          </p:nvPr>
        </p:nvSpPr>
        <p:spPr>
          <a:xfrm>
            <a:off x="719974" y="20333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title" idx="2"/>
          </p:nvPr>
        </p:nvSpPr>
        <p:spPr>
          <a:xfrm>
            <a:off x="3360300" y="1692750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3"/>
          </p:nvPr>
        </p:nvSpPr>
        <p:spPr>
          <a:xfrm>
            <a:off x="3360300" y="20333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title" idx="4"/>
          </p:nvPr>
        </p:nvSpPr>
        <p:spPr>
          <a:xfrm>
            <a:off x="719974" y="3554275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5"/>
          </p:nvPr>
        </p:nvSpPr>
        <p:spPr>
          <a:xfrm>
            <a:off x="719974" y="38948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title" idx="6"/>
          </p:nvPr>
        </p:nvSpPr>
        <p:spPr>
          <a:xfrm>
            <a:off x="3360300" y="3554275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7"/>
          </p:nvPr>
        </p:nvSpPr>
        <p:spPr>
          <a:xfrm>
            <a:off x="3360300" y="38948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title" idx="8"/>
          </p:nvPr>
        </p:nvSpPr>
        <p:spPr>
          <a:xfrm flipH="1">
            <a:off x="6000626" y="1692750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subTitle" idx="9"/>
          </p:nvPr>
        </p:nvSpPr>
        <p:spPr>
          <a:xfrm flipH="1">
            <a:off x="6000626" y="20333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title" idx="13"/>
          </p:nvPr>
        </p:nvSpPr>
        <p:spPr>
          <a:xfrm flipH="1">
            <a:off x="6000626" y="3554275"/>
            <a:ext cx="2423400" cy="3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14"/>
          </p:nvPr>
        </p:nvSpPr>
        <p:spPr>
          <a:xfrm flipH="1">
            <a:off x="6000626" y="3894800"/>
            <a:ext cx="2423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19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9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9"/>
          <p:cNvSpPr/>
          <p:nvPr/>
        </p:nvSpPr>
        <p:spPr>
          <a:xfrm>
            <a:off x="7931223" y="1191556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-917827" y="-319961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-3347800" y="17827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>
            <a:off x="-2858200" y="-8451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-534127" y="38383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6939748" y="-150213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title" hasCustomPrompt="1"/>
          </p:nvPr>
        </p:nvSpPr>
        <p:spPr>
          <a:xfrm>
            <a:off x="1848000" y="1114512"/>
            <a:ext cx="54480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1"/>
          </p:nvPr>
        </p:nvSpPr>
        <p:spPr>
          <a:xfrm>
            <a:off x="1848000" y="1945587"/>
            <a:ext cx="5448000" cy="30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 idx="2" hasCustomPrompt="1"/>
          </p:nvPr>
        </p:nvSpPr>
        <p:spPr>
          <a:xfrm>
            <a:off x="1848000" y="2888691"/>
            <a:ext cx="54480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3"/>
          </p:nvPr>
        </p:nvSpPr>
        <p:spPr>
          <a:xfrm>
            <a:off x="1848000" y="3719688"/>
            <a:ext cx="5448000" cy="30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4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5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192" name="Google Shape;192;p20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20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2685550" y="852950"/>
            <a:ext cx="4083300" cy="40836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397975" y="-2181250"/>
            <a:ext cx="4247100" cy="42471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152350" y="2504575"/>
            <a:ext cx="48393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715125" y="1322825"/>
            <a:ext cx="1713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152350" y="3346375"/>
            <a:ext cx="4839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3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26" name="Google Shape;26;p3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3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>
            <a:spLocks noGrp="1"/>
          </p:cNvSpPr>
          <p:nvPr>
            <p:ph type="ctrTitle"/>
          </p:nvPr>
        </p:nvSpPr>
        <p:spPr>
          <a:xfrm>
            <a:off x="2122300" y="499475"/>
            <a:ext cx="48993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subTitle" idx="1"/>
          </p:nvPr>
        </p:nvSpPr>
        <p:spPr>
          <a:xfrm>
            <a:off x="2122300" y="1584575"/>
            <a:ext cx="48993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9" name="Google Shape;199;p21"/>
          <p:cNvSpPr txBox="1"/>
          <p:nvPr/>
        </p:nvSpPr>
        <p:spPr>
          <a:xfrm>
            <a:off x="1850125" y="3840675"/>
            <a:ext cx="54438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highlight>
                <a:srgbClr val="DFDEFC"/>
              </a:highlight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6477000" y="-742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-2636677" y="66863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-466227" y="3946956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1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-1122827" y="-173731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7338350" y="-6752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2849948" y="26341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" name="Google Shape;209;p22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2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-2858200" y="-8451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-534127" y="38383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6939748" y="-1502137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3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cxnSp>
        <p:nvCxnSpPr>
          <p:cNvPr id="31" name="Google Shape;31;p4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4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-2858202" y="2234713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4333198" y="35729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6533475" y="-2536600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713226" y="2350838"/>
            <a:ext cx="2564700" cy="416400"/>
          </a:xfrm>
          <a:prstGeom prst="rect">
            <a:avLst/>
          </a:prstGeom>
          <a:effectLst>
            <a:outerShdw blurRad="342900" dist="19050" dir="5400000" algn="bl" rotWithShape="0">
              <a:schemeClr val="lt1">
                <a:alpha val="3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2"/>
          </p:nvPr>
        </p:nvSpPr>
        <p:spPr>
          <a:xfrm>
            <a:off x="5866074" y="2350838"/>
            <a:ext cx="2564700" cy="416400"/>
          </a:xfrm>
          <a:prstGeom prst="rect">
            <a:avLst/>
          </a:prstGeom>
          <a:effectLst>
            <a:outerShdw blurRad="342900" dist="19050" dir="5400000" algn="bl" rotWithShape="0">
              <a:schemeClr val="lt1">
                <a:alpha val="3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3"/>
          </p:nvPr>
        </p:nvSpPr>
        <p:spPr>
          <a:xfrm>
            <a:off x="713226" y="2767240"/>
            <a:ext cx="2564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4"/>
          </p:nvPr>
        </p:nvSpPr>
        <p:spPr>
          <a:xfrm>
            <a:off x="5866074" y="2767240"/>
            <a:ext cx="25647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2" name="Google Shape;42;p5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5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-1615127" y="35623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-2181150" y="-26805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7748623" y="2575838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9" name="Google Shape;49;p6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6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-1431850" y="3964325"/>
            <a:ext cx="4247100" cy="42471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4219800" cy="114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719675" y="1722650"/>
            <a:ext cx="3781500" cy="25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285750" y="30480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56;p7"/>
          <p:cNvCxnSpPr/>
          <p:nvPr/>
        </p:nvCxnSpPr>
        <p:spPr>
          <a:xfrm>
            <a:off x="304725" y="4857750"/>
            <a:ext cx="85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6122225" y="31977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 flipH="1">
            <a:off x="3867073" y="-24219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 flipH="1">
            <a:off x="-3169100" y="347088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2841000" y="1307100"/>
            <a:ext cx="50082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1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2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64" name="Google Shape;64;p8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8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7551550" y="24908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2221323" y="-307481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-2638477" y="317353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1059800" y="1547838"/>
            <a:ext cx="48567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1059853" y="2242963"/>
            <a:ext cx="48567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74" name="Google Shape;74;p9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9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/>
        </p:nvSpPr>
        <p:spPr>
          <a:xfrm>
            <a:off x="-1122827" y="-1737312"/>
            <a:ext cx="4319700" cy="4319700"/>
          </a:xfrm>
          <a:prstGeom prst="ellipse">
            <a:avLst/>
          </a:prstGeom>
          <a:gradFill>
            <a:gsLst>
              <a:gs pos="0">
                <a:schemeClr val="lt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0"/>
          <p:cNvSpPr/>
          <p:nvPr/>
        </p:nvSpPr>
        <p:spPr>
          <a:xfrm>
            <a:off x="7338350" y="-675225"/>
            <a:ext cx="4319700" cy="4320000"/>
          </a:xfrm>
          <a:prstGeom prst="ellipse">
            <a:avLst/>
          </a:prstGeom>
          <a:gradFill>
            <a:gsLst>
              <a:gs pos="0">
                <a:schemeClr val="dk2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2849948" y="2634181"/>
            <a:ext cx="4319700" cy="431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title"/>
          </p:nvPr>
        </p:nvSpPr>
        <p:spPr>
          <a:xfrm>
            <a:off x="740550" y="3583325"/>
            <a:ext cx="5186100" cy="116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1"/>
          </p:nvPr>
        </p:nvSpPr>
        <p:spPr>
          <a:xfrm>
            <a:off x="304800" y="154200"/>
            <a:ext cx="15336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ubTitle" idx="2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udiowide"/>
              <a:buNone/>
              <a:defRPr sz="12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udiowide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cxnSp>
        <p:nvCxnSpPr>
          <p:cNvPr id="83" name="Google Shape;83;p10"/>
          <p:cNvCxnSpPr/>
          <p:nvPr/>
        </p:nvCxnSpPr>
        <p:spPr>
          <a:xfrm>
            <a:off x="304725" y="4857750"/>
            <a:ext cx="7782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0"/>
          <p:cNvCxnSpPr/>
          <p:nvPr/>
        </p:nvCxnSpPr>
        <p:spPr>
          <a:xfrm>
            <a:off x="1838400" y="304800"/>
            <a:ext cx="7000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342900" dist="19050" dir="5400000" algn="bl" rotWithShape="0">
              <a:schemeClr val="lt1">
                <a:alpha val="3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udiowide"/>
              <a:buNone/>
              <a:defRPr sz="3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●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○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■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●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○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■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●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○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sh"/>
              <a:buChar char="■"/>
              <a:defRPr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>
            <a:spLocks noGrp="1"/>
          </p:cNvSpPr>
          <p:nvPr>
            <p:ph type="subTitle" idx="1"/>
          </p:nvPr>
        </p:nvSpPr>
        <p:spPr>
          <a:xfrm>
            <a:off x="4207597" y="2876250"/>
            <a:ext cx="2527800" cy="48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Pochti Lemniskata</a:t>
            </a:r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ctrTitle"/>
          </p:nvPr>
        </p:nvSpPr>
        <p:spPr>
          <a:xfrm>
            <a:off x="3434350" y="2267250"/>
            <a:ext cx="4074300" cy="609000"/>
          </a:xfrm>
          <a:prstGeom prst="rect">
            <a:avLst/>
          </a:prstGeom>
        </p:spPr>
        <p:txBody>
          <a:bodyPr spcFirstLastPara="1" wrap="square" lIns="857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SVETL.IO</a:t>
            </a:r>
            <a:endParaRPr sz="4700">
              <a:solidFill>
                <a:schemeClr val="dk2"/>
              </a:solidFill>
            </a:endParaRPr>
          </a:p>
        </p:txBody>
      </p:sp>
      <p:pic>
        <p:nvPicPr>
          <p:cNvPr id="223" name="Google Shape;2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5358" y="1028700"/>
            <a:ext cx="984597" cy="29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4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</a:t>
            </a:r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 txBox="1">
            <a:spLocks noGrp="1"/>
          </p:cNvSpPr>
          <p:nvPr>
            <p:ph type="title"/>
          </p:nvPr>
        </p:nvSpPr>
        <p:spPr>
          <a:xfrm>
            <a:off x="1091550" y="2224188"/>
            <a:ext cx="4856700" cy="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231" name="Google Shape;231;p25"/>
          <p:cNvSpPr txBox="1">
            <a:spLocks noGrp="1"/>
          </p:cNvSpPr>
          <p:nvPr>
            <p:ph type="subTitle" idx="2"/>
          </p:nvPr>
        </p:nvSpPr>
        <p:spPr>
          <a:xfrm>
            <a:off x="304800" y="154200"/>
            <a:ext cx="15336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</a:t>
            </a:r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subTitle" idx="3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6563" y="909025"/>
            <a:ext cx="1101750" cy="332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>
            <a:spLocks noGrp="1"/>
          </p:cNvSpPr>
          <p:nvPr>
            <p:ph type="title"/>
          </p:nvPr>
        </p:nvSpPr>
        <p:spPr>
          <a:xfrm>
            <a:off x="1157725" y="1997100"/>
            <a:ext cx="2440500" cy="11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IDEA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 rotWithShape="1">
          <a:blip r:embed="rId3">
            <a:alphaModFix/>
          </a:blip>
          <a:srcRect l="30381" t="10493" r="18514" b="10485"/>
          <a:stretch/>
        </p:blipFill>
        <p:spPr>
          <a:xfrm flipH="1">
            <a:off x="5194500" y="539500"/>
            <a:ext cx="3949500" cy="4064400"/>
          </a:xfrm>
          <a:prstGeom prst="flowChartDelay">
            <a:avLst/>
          </a:prstGeom>
          <a:noFill/>
          <a:ln>
            <a:noFill/>
          </a:ln>
          <a:effectLst>
            <a:outerShdw blurRad="1028700" dist="19050" dir="5400000" algn="bl" rotWithShape="0">
              <a:schemeClr val="dk2">
                <a:alpha val="30000"/>
              </a:scheme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pic>
        <p:nvPicPr>
          <p:cNvPr id="245" name="Google Shape;2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8263" y="2634375"/>
            <a:ext cx="2048276" cy="204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875" y="3120075"/>
            <a:ext cx="2957501" cy="1478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4250" y="925050"/>
            <a:ext cx="3896725" cy="20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40388" y="2550550"/>
            <a:ext cx="1663225" cy="20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900" y="430650"/>
            <a:ext cx="6974200" cy="44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REALIZATION</a:t>
            </a:r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subTitle" idx="1"/>
          </p:nvPr>
        </p:nvSpPr>
        <p:spPr>
          <a:xfrm>
            <a:off x="1004050" y="2198850"/>
            <a:ext cx="37887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Waze and Google Maps integrations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Production Scaling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Implement number plate recognition</a:t>
            </a:r>
            <a:endParaRPr/>
          </a:p>
        </p:txBody>
      </p:sp>
      <p:pic>
        <p:nvPicPr>
          <p:cNvPr id="260" name="Google Shape;2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275" y="1138100"/>
            <a:ext cx="1826599" cy="165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0502" y="2792600"/>
            <a:ext cx="1366049" cy="192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1566600" y="1307100"/>
            <a:ext cx="6010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DEMO!</a:t>
            </a:r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"/>
          </p:nvPr>
        </p:nvSpPr>
        <p:spPr>
          <a:xfrm>
            <a:off x="304800" y="154200"/>
            <a:ext cx="15336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</a:t>
            </a:r>
            <a:endParaRPr/>
          </a:p>
        </p:txBody>
      </p:sp>
      <p:sp>
        <p:nvSpPr>
          <p:cNvPr id="268" name="Google Shape;268;p30"/>
          <p:cNvSpPr txBox="1">
            <a:spLocks noGrp="1"/>
          </p:cNvSpPr>
          <p:nvPr>
            <p:ph type="subTitle" idx="2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1"/>
          <p:cNvSpPr txBox="1">
            <a:spLocks noGrp="1"/>
          </p:cNvSpPr>
          <p:nvPr>
            <p:ph type="subTitle" idx="1"/>
          </p:nvPr>
        </p:nvSpPr>
        <p:spPr>
          <a:xfrm>
            <a:off x="304800" y="154200"/>
            <a:ext cx="15336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</a:t>
            </a:r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subTitle" idx="2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  <p:pic>
        <p:nvPicPr>
          <p:cNvPr id="2" name="vid.mp4">
            <a:hlinkClick r:id="" action="ppaction://media"/>
            <a:extLst>
              <a:ext uri="{FF2B5EF4-FFF2-40B4-BE49-F238E27FC236}">
                <a16:creationId xmlns:a16="http://schemas.microsoft.com/office/drawing/2014/main" id="{058C5B89-BF74-06F7-CC4E-D6F6065588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8175" y="538843"/>
            <a:ext cx="2287649" cy="40658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2"/>
          <p:cNvSpPr txBox="1">
            <a:spLocks noGrp="1"/>
          </p:cNvSpPr>
          <p:nvPr>
            <p:ph type="title"/>
          </p:nvPr>
        </p:nvSpPr>
        <p:spPr>
          <a:xfrm>
            <a:off x="1566600" y="1307100"/>
            <a:ext cx="6010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1"/>
          </p:nvPr>
        </p:nvSpPr>
        <p:spPr>
          <a:xfrm>
            <a:off x="304800" y="154200"/>
            <a:ext cx="15336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LIGHT</a:t>
            </a:r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subTitle" idx="2"/>
          </p:nvPr>
        </p:nvSpPr>
        <p:spPr>
          <a:xfrm>
            <a:off x="8086725" y="4697625"/>
            <a:ext cx="752400" cy="3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national Traffic Light Day Minitheme by Slidesgo">
  <a:themeElements>
    <a:clrScheme name="Simple Light">
      <a:dk1>
        <a:srgbClr val="191919"/>
      </a:dk1>
      <a:lt1>
        <a:srgbClr val="FFFFFF"/>
      </a:lt1>
      <a:dk2>
        <a:srgbClr val="F60000"/>
      </a:dk2>
      <a:lt2>
        <a:srgbClr val="FFBA00"/>
      </a:lt2>
      <a:accent1>
        <a:srgbClr val="00E76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</Words>
  <Application>Microsoft Macintosh PowerPoint</Application>
  <PresentationFormat>On-screen Show (16:9)</PresentationFormat>
  <Paragraphs>21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Audiowide</vt:lpstr>
      <vt:lpstr>Arial</vt:lpstr>
      <vt:lpstr>Darker Grotesque SemiBold</vt:lpstr>
      <vt:lpstr>Bebas Neue</vt:lpstr>
      <vt:lpstr>Mulish</vt:lpstr>
      <vt:lpstr>International Traffic Light Day Minitheme by Slidesgo</vt:lpstr>
      <vt:lpstr>SVETL.IO</vt:lpstr>
      <vt:lpstr>THE PROBLEM</vt:lpstr>
      <vt:lpstr>OUR IDEA</vt:lpstr>
      <vt:lpstr>TECHNOLOGIES USED</vt:lpstr>
      <vt:lpstr>PowerPoint Presentation</vt:lpstr>
      <vt:lpstr>FUTURE REALIZATION</vt:lpstr>
      <vt:lpstr>DEMO!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SVETL.IO</dc:title>
  <cp:lastModifiedBy>Zahari Momchilov</cp:lastModifiedBy>
  <cp:revision>1</cp:revision>
  <dcterms:modified xsi:type="dcterms:W3CDTF">2024-03-16T02:15:16Z</dcterms:modified>
</cp:coreProperties>
</file>